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6" y="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4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CB31-330D-4F7F-8FA4-4CF20D5492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CEB6-5D2E-4646-A23C-8221725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7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0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Boydo, Valerie J</dc:creator>
  <cp:lastModifiedBy>Boydo, Valerie J</cp:lastModifiedBy>
  <cp:revision>1</cp:revision>
  <dcterms:created xsi:type="dcterms:W3CDTF">2017-08-04T18:13:09Z</dcterms:created>
  <dcterms:modified xsi:type="dcterms:W3CDTF">2017-08-04T18:17:00Z</dcterms:modified>
</cp:coreProperties>
</file>