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380B-20AF-467B-ADD1-D919D4BA873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9C57986-9E83-4A86-835A-05D1CD0D77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380B-20AF-467B-ADD1-D919D4BA873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7986-9E83-4A86-835A-05D1CD0D77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9C57986-9E83-4A86-835A-05D1CD0D77B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380B-20AF-467B-ADD1-D919D4BA873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380B-20AF-467B-ADD1-D919D4BA873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9C57986-9E83-4A86-835A-05D1CD0D77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380B-20AF-467B-ADD1-D919D4BA873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9C57986-9E83-4A86-835A-05D1CD0D77B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638380B-20AF-467B-ADD1-D919D4BA873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7986-9E83-4A86-835A-05D1CD0D77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380B-20AF-467B-ADD1-D919D4BA873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9C57986-9E83-4A86-835A-05D1CD0D77B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380B-20AF-467B-ADD1-D919D4BA873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9C57986-9E83-4A86-835A-05D1CD0D7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380B-20AF-467B-ADD1-D919D4BA873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C57986-9E83-4A86-835A-05D1CD0D7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9C57986-9E83-4A86-835A-05D1CD0D77B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380B-20AF-467B-ADD1-D919D4BA873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9C57986-9E83-4A86-835A-05D1CD0D77B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638380B-20AF-467B-ADD1-D919D4BA873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638380B-20AF-467B-ADD1-D919D4BA873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9C57986-9E83-4A86-835A-05D1CD0D77B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gina.cronrath@wsu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College of Nursing Core Values Inclusion Project</a:t>
            </a:r>
            <a:br>
              <a:rPr lang="en-US" dirty="0" smtClean="0"/>
            </a:br>
            <a:r>
              <a:rPr lang="en-US" dirty="0" smtClean="0"/>
              <a:t>Gina </a:t>
            </a:r>
            <a:r>
              <a:rPr lang="en-US" dirty="0" err="1" smtClean="0"/>
              <a:t>Cronrath</a:t>
            </a:r>
            <a:r>
              <a:rPr lang="en-US" dirty="0" smtClean="0"/>
              <a:t> MSN,RN,ADCES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Integrity</a:t>
            </a:r>
          </a:p>
          <a:p>
            <a:pPr marL="0" indent="0">
              <a:buNone/>
            </a:pPr>
            <a:r>
              <a:rPr lang="en-US" dirty="0" smtClean="0"/>
              <a:t>Caring</a:t>
            </a:r>
          </a:p>
          <a:p>
            <a:pPr marL="0" indent="0">
              <a:buNone/>
            </a:pPr>
            <a:r>
              <a:rPr lang="en-US" dirty="0" smtClean="0"/>
              <a:t>Altruism</a:t>
            </a:r>
          </a:p>
          <a:p>
            <a:pPr marL="0" indent="0">
              <a:buNone/>
            </a:pPr>
            <a:r>
              <a:rPr lang="en-US" dirty="0" smtClean="0"/>
              <a:t>Social Justice</a:t>
            </a:r>
          </a:p>
          <a:p>
            <a:pPr marL="0" indent="0">
              <a:buNone/>
            </a:pPr>
            <a:r>
              <a:rPr lang="en-US" dirty="0" smtClean="0"/>
              <a:t>Maximizing Health</a:t>
            </a:r>
            <a:endParaRPr lang="en-US" dirty="0"/>
          </a:p>
        </p:txBody>
      </p:sp>
      <p:pic>
        <p:nvPicPr>
          <p:cNvPr id="1026" name="Picture 2" descr="C:\Users\gcron\AppData\Local\Microsoft\Windows\INetCache\IE\Q175305X\29095571713_eb20065354_b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046" y="1447800"/>
            <a:ext cx="5485953" cy="503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35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78952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Using the Core Values to Increase Student Inclusion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 the J1 semester, I started challenging all of the nursing students to look for ways their fellow students included a “Core Value” either at clinical or at school in what they did for others.</a:t>
            </a:r>
          </a:p>
          <a:p>
            <a:r>
              <a:rPr lang="en-US" dirty="0" smtClean="0"/>
              <a:t>I have a hat underneath a poster with the Core Values written on it in the classroom.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399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Value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write up a brief description of what they saw the student doing utilizing one or more Core Values along with their name, and drop it in the hat.</a:t>
            </a:r>
          </a:p>
          <a:p>
            <a:r>
              <a:rPr lang="en-US" dirty="0" smtClean="0"/>
              <a:t>Each Friday before class, I read each submission in the hat out loud to the class on what student’s have done for that week.</a:t>
            </a:r>
          </a:p>
          <a:p>
            <a:r>
              <a:rPr lang="en-US" dirty="0" smtClean="0"/>
              <a:t>We then draw out one of these and give a small prize to the student drawn.</a:t>
            </a:r>
            <a:endParaRPr lang="en-US" dirty="0"/>
          </a:p>
        </p:txBody>
      </p:sp>
      <p:pic>
        <p:nvPicPr>
          <p:cNvPr id="2050" name="Picture 2" descr="C:\Users\gcron\AppData\Local\Microsoft\Windows\INetCache\IE\Q175305X\5532022818_8cc7e2aa8c_b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80" y="4724401"/>
            <a:ext cx="2539185" cy="169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926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has proven to be a fun, engaging, and inclusive way to involve all of the students and reinforce the importance of the “Core Values” in nursing practice and everyday life.</a:t>
            </a:r>
            <a:endParaRPr lang="en-US" dirty="0"/>
          </a:p>
        </p:txBody>
      </p:sp>
      <p:pic>
        <p:nvPicPr>
          <p:cNvPr id="3074" name="Picture 2" descr="C:\Users\gcron\AppData\Local\Microsoft\Windows\INetCache\IE\2D8040KC\freestock_177643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426" y="3657600"/>
            <a:ext cx="3186973" cy="292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859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and Journal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 more information:</a:t>
            </a:r>
          </a:p>
          <a:p>
            <a:r>
              <a:rPr lang="en-US" dirty="0" smtClean="0"/>
              <a:t>Gina </a:t>
            </a:r>
            <a:r>
              <a:rPr lang="en-US" dirty="0" err="1" smtClean="0"/>
              <a:t>Cronrath</a:t>
            </a:r>
            <a:r>
              <a:rPr lang="en-US" dirty="0" smtClean="0"/>
              <a:t>  MSN, RN, ADCES</a:t>
            </a:r>
          </a:p>
          <a:p>
            <a:r>
              <a:rPr lang="en-US" dirty="0" smtClean="0">
                <a:hlinkClick r:id="rId2"/>
              </a:rPr>
              <a:t>gina.cronrath@wsu.edu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American Nurse ( Journal of the ANA)</a:t>
            </a:r>
          </a:p>
          <a:p>
            <a:r>
              <a:rPr lang="en-US" dirty="0" smtClean="0"/>
              <a:t>Vol. 16, No.1, Jan 2021</a:t>
            </a:r>
          </a:p>
          <a:p>
            <a:r>
              <a:rPr lang="en-US" dirty="0"/>
              <a:t>m</a:t>
            </a:r>
            <a:r>
              <a:rPr lang="en-US" smtClean="0"/>
              <a:t>yamericannurse.com/?p=71524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685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</TotalTime>
  <Words>228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College of Nursing Core Values Inclusion Project Gina Cronrath MSN,RN,ADCES</vt:lpstr>
      <vt:lpstr>Using the Core Values to Increase Student Inclusion</vt:lpstr>
      <vt:lpstr>Core Value Drawing</vt:lpstr>
      <vt:lpstr>Results</vt:lpstr>
      <vt:lpstr>Contact and Journal Information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Nursing Core Values</dc:title>
  <dc:creator>gcron</dc:creator>
  <cp:lastModifiedBy>gcron</cp:lastModifiedBy>
  <cp:revision>5</cp:revision>
  <dcterms:created xsi:type="dcterms:W3CDTF">2022-08-02T23:28:09Z</dcterms:created>
  <dcterms:modified xsi:type="dcterms:W3CDTF">2022-08-16T05:26:43Z</dcterms:modified>
</cp:coreProperties>
</file>